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FDAC0-78B3-4A55-BE6E-A14B6EBCC919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251E-1636-4F57-AE0B-8B9FF22414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FF0000"/>
                </a:solidFill>
              </a:rPr>
              <a:t>Воспитатель </a:t>
            </a:r>
            <a:r>
              <a:rPr lang="ru-RU" dirty="0" err="1" smtClean="0">
                <a:solidFill>
                  <a:srgbClr val="FF0000"/>
                </a:solidFill>
              </a:rPr>
              <a:t>Суднеко</a:t>
            </a:r>
            <a:r>
              <a:rPr lang="ru-RU" dirty="0" smtClean="0">
                <a:solidFill>
                  <a:srgbClr val="FF0000"/>
                </a:solidFill>
              </a:rPr>
              <a:t> В.Н.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268760"/>
            <a:ext cx="83529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Игра в системе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оздоровительной и воспитательной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Работы с детьми.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Важными средствами развития ловкости являются 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Игры в мяч            прыжки через скакалку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челночный бег					метание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Физические упражнения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835696" y="1412776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2000" y="1412776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483768" y="1484784"/>
            <a:ext cx="792088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020272" y="1556792"/>
            <a:ext cx="792088" cy="1872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860032" y="2708920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Особенностями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оздоровительной работы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всех режимных		формирование  предметной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моментов    				среды с целью проведения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соответственно возрасту			развивающих физических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питание, сон, бодрствование)		упражнений и закаливающих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			                     процедур.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868144" y="1628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195736" y="16288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Цель педагогов и родителей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вырастить ребенка здоровым, 				инициативным, разносторонне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развитым как в 							художественном ,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 		так  и эстетическом 						плане.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Приоритетным направлением работы с детьми является</a:t>
            </a:r>
            <a:r>
              <a:rPr lang="ru-RU" dirty="0" smtClean="0"/>
              <a:t>: </a:t>
            </a:r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умения с ранних лет заботиться о сохранении своего здоровья;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противостоять отрицательным явлениям в поведении окружающих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является важным фактором в развитии продуктивных видов деятельности</a:t>
            </a:r>
          </a:p>
          <a:p>
            <a:pPr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двигательных умений 			логического мышления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				Становление произвольного 								внимания</a:t>
            </a: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Развитие смысловой памяти </a:t>
            </a:r>
          </a:p>
          <a:p>
            <a:pPr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835696" y="1340768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56176" y="1340768"/>
            <a:ext cx="14401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11960" y="1268760"/>
            <a:ext cx="648072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87824" y="1412776"/>
            <a:ext cx="864096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В дошкольном возрасте с развитием речи растут познавательные возможности окружающего мира, усвоение знаний на основе словесных объяснений и наглядных представлений правил игры.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>
              <a:buNone/>
            </a:pP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В игре у детей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развиваются продуктивные виды деятельности;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совершенствуется внимание;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тренируется воля;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личностное отношение;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формируются нравственность и внутренняя оценка ситуации, поступка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коллективной игре дети учатся умению подчиняться общим правилам игры, строить свои отношения со сверстниками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Развитие ловкости базируется на развитии способности осваивать </a:t>
            </a:r>
            <a:r>
              <a:rPr lang="ru-RU" dirty="0" err="1" smtClean="0"/>
              <a:t>координационно</a:t>
            </a:r>
            <a:r>
              <a:rPr lang="ru-RU" dirty="0" smtClean="0"/>
              <a:t> – сложные двигательные действия и перестраивать двигательную деятельность в соответствии с требованиями меняющейся обстановки.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166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User</cp:lastModifiedBy>
  <cp:revision>26</cp:revision>
  <dcterms:created xsi:type="dcterms:W3CDTF">2015-11-22T12:41:40Z</dcterms:created>
  <dcterms:modified xsi:type="dcterms:W3CDTF">2016-04-27T11:56:14Z</dcterms:modified>
</cp:coreProperties>
</file>