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6" r:id="rId5"/>
    <p:sldId id="267" r:id="rId6"/>
    <p:sldId id="259" r:id="rId7"/>
    <p:sldId id="260" r:id="rId8"/>
    <p:sldId id="264" r:id="rId9"/>
    <p:sldId id="263" r:id="rId10"/>
    <p:sldId id="269" r:id="rId11"/>
    <p:sldId id="270" r:id="rId12"/>
    <p:sldId id="268" r:id="rId13"/>
    <p:sldId id="262" r:id="rId14"/>
    <p:sldId id="265" r:id="rId15"/>
    <p:sldId id="271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Воспитатель </a:t>
            </a:r>
            <a:r>
              <a:rPr lang="ru-RU" dirty="0" err="1" smtClean="0">
                <a:solidFill>
                  <a:srgbClr val="FF0000"/>
                </a:solidFill>
              </a:rPr>
              <a:t>Суднеко</a:t>
            </a:r>
            <a:r>
              <a:rPr lang="ru-RU" dirty="0" smtClean="0">
                <a:solidFill>
                  <a:srgbClr val="FF0000"/>
                </a:solidFill>
              </a:rPr>
              <a:t> В.Н.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00042"/>
            <a:ext cx="875020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Методы и приемы формирования навыков самообслуживания и культурно-гигиенических навыков у детей младшего дошкольного возраста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8640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Дидактические игры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196752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нужно кукле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Задачи игры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Упражнять культурно-гигиенические навыки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Перемешанные картинки</a:t>
            </a:r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Задачи игры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Закрепить и проверить культурно-гигиенические навыки.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725144"/>
            <a:ext cx="2693755" cy="199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98562">
            <a:off x="4295767" y="4261911"/>
            <a:ext cx="1718414" cy="226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5013176"/>
            <a:ext cx="1644774" cy="164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88640"/>
            <a:ext cx="69127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Показ</a:t>
            </a:r>
            <a:b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(«делай как я»)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7650" name="Picture 2" descr="C:\Users\Вера\Desktop\фото сад\19122011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2648" y="3166986"/>
            <a:ext cx="4921352" cy="3691014"/>
          </a:xfrm>
          <a:prstGeom prst="rect">
            <a:avLst/>
          </a:prstGeom>
          <a:noFill/>
        </p:spPr>
      </p:pic>
      <p:pic>
        <p:nvPicPr>
          <p:cNvPr id="5" name="Picture 2" descr="C:\Users\Вера\Desktop\фото сад\19122011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5041365" cy="37810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Вера\Desktop\фото сад\19122011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158970"/>
            <a:ext cx="4932040" cy="3699030"/>
          </a:xfrm>
          <a:prstGeom prst="rect">
            <a:avLst/>
          </a:prstGeom>
          <a:noFill/>
        </p:spPr>
      </p:pic>
      <p:pic>
        <p:nvPicPr>
          <p:cNvPr id="6145" name="Picture 1" descr="C:\Users\Вера\Desktop\фото сад\21122011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992555" cy="37444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14290"/>
            <a:ext cx="79296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Рассматривание сюжетных картинок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39552" y="1916750"/>
            <a:ext cx="79208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знакомит детей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процессом самообслуживания при рассматривании сюжетных картинок (например, картинка «На прогулку»).</a:t>
            </a:r>
          </a:p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ера\Desktop\фото сад\201112A0\05122011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2053" y="3789040"/>
            <a:ext cx="4091947" cy="30689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ера\Desktop\фото сад\19122011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362958" cy="3272219"/>
          </a:xfrm>
          <a:prstGeom prst="rect">
            <a:avLst/>
          </a:prstGeom>
          <a:noFill/>
        </p:spPr>
      </p:pic>
      <p:pic>
        <p:nvPicPr>
          <p:cNvPr id="4" name="Picture 2" descr="C:\Users\Вера\Desktop\фото сад\191220112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3852" y="3212976"/>
            <a:ext cx="5050148" cy="331258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7129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Рассматривание сюжетных картинок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88640"/>
            <a:ext cx="71642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Использование игрушек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484784"/>
            <a:ext cx="292085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2718023" cy="399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124575"/>
            <a:ext cx="2808312" cy="2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20617684">
            <a:off x="1911137" y="1848802"/>
            <a:ext cx="595457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4800" b="1" i="1" u="sng" dirty="0" smtClean="0">
                <a:latin typeface="Times New Roman" pitchFamily="18" charset="0"/>
                <a:cs typeface="Times New Roman" pitchFamily="18" charset="0"/>
              </a:rPr>
              <a:t>Самообслуживание</a:t>
            </a:r>
            <a:r>
              <a:rPr lang="ru-RU" dirty="0" smtClean="0"/>
              <a:t> -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обслуживание себя своими собственными силами.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толковый словарь русского языка под ред.Т. Ф.Ефремовой)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b="1" i="1" u="sng" dirty="0" smtClean="0"/>
              <a:t>Самообслуживание </a:t>
            </a:r>
            <a:r>
              <a:rPr lang="ru-RU" dirty="0" smtClean="0"/>
              <a:t>— это постоянная забота о чистоте тела, о порядке в костюме, готовность сделать для этого все необходимое и сделать без требований извне, из внутренней потребности, соблюдать гигиенические правила.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ера\Desktop\фото сад\19122011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1440"/>
            <a:ext cx="5357850" cy="4018388"/>
          </a:xfrm>
          <a:prstGeom prst="rect">
            <a:avLst/>
          </a:prstGeom>
          <a:noFill/>
        </p:spPr>
      </p:pic>
      <p:pic>
        <p:nvPicPr>
          <p:cNvPr id="3075" name="Picture 3" descr="C:\Users\Вера\Desktop\фото сад\19122011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24220"/>
            <a:ext cx="5245039" cy="3933780"/>
          </a:xfrm>
          <a:prstGeom prst="rect">
            <a:avLst/>
          </a:prstGeom>
          <a:noFill/>
        </p:spPr>
      </p:pic>
      <p:pic>
        <p:nvPicPr>
          <p:cNvPr id="1029" name="Picture 5" descr="C:\Users\Вера\Desktop\фото сад\211220113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0"/>
            <a:ext cx="2989634" cy="39861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ера\Desktop\фото сад\20122011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3582398" cy="4776531"/>
          </a:xfrm>
          <a:prstGeom prst="rect">
            <a:avLst/>
          </a:prstGeom>
          <a:noFill/>
        </p:spPr>
      </p:pic>
      <p:pic>
        <p:nvPicPr>
          <p:cNvPr id="2051" name="Picture 3" descr="C:\Users\Вера\Desktop\фото сад\191220112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88640"/>
            <a:ext cx="4652334" cy="3489251"/>
          </a:xfrm>
          <a:prstGeom prst="rect">
            <a:avLst/>
          </a:prstGeom>
          <a:noFill/>
        </p:spPr>
      </p:pic>
      <p:pic>
        <p:nvPicPr>
          <p:cNvPr id="2052" name="Picture 4" descr="C:\Users\Вера\Desktop\фото сад\19122011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148984"/>
            <a:ext cx="4945355" cy="37090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642918"/>
            <a:ext cx="8286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КУЛЬТУРНО-ГИГИЕНИЧЕСКИЕ НАВЫКИ - понятие, употребляемое в дошкольной педагогике. Навыки личной гигиены, поддержания в порядке одежды и обуви, окружающей обстановки, культуры внешних действий, еды.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Самообслуживание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4215604" y="1214422"/>
            <a:ext cx="57071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2910" y="1571612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Культурно- гигиенические навыки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858018" y="2713826"/>
            <a:ext cx="57071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3072596" y="264238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5001422" y="271382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7787504" y="271382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3214686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одеваться и раздеваться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14612" y="3214686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умываться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>
            <a:off x="2500298" y="4429132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H="1">
            <a:off x="3500430" y="4357694"/>
            <a:ext cx="57150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71604" y="5000636"/>
            <a:ext cx="157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Мыть руки по мере загрязнения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7554" y="4929198"/>
            <a:ext cx="15001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Вытирать на сухо лицо и руки личным полотенцем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3438" y="3214686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самостоятельно есть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4037009" y="5249875"/>
            <a:ext cx="17859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929190" y="471488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429256" y="4357694"/>
            <a:ext cx="1714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Правильно держать ложку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5000628" y="614364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429256" y="5786454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Пользоваться салфеткой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58016" y="3000372"/>
            <a:ext cx="2428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пользоваться индивидуальными предметами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rot="5400000">
            <a:off x="6358347" y="5428867"/>
            <a:ext cx="171451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7215206" y="485776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7215206" y="5429264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7215206" y="621508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643834" y="4643446"/>
            <a:ext cx="1285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расческой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72364" y="5214950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полотенцем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72396" y="5857892"/>
            <a:ext cx="1571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Носовым платком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428604"/>
            <a:ext cx="42862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приемы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071670" y="1571612"/>
            <a:ext cx="85725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2844" y="2500306"/>
            <a:ext cx="2786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2607455" y="2678901"/>
            <a:ext cx="264320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5984" y="4500570"/>
            <a:ext cx="2786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Рассматривание сюжетных картинок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429388" y="1571612"/>
            <a:ext cx="1000132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29388" y="2571744"/>
            <a:ext cx="2500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Показ</a:t>
            </a: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(«делай как я»)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H="1">
            <a:off x="4429124" y="2285992"/>
            <a:ext cx="2571768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86446" y="4286256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игрушек, кукольный театр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16200000" flipH="1">
            <a:off x="3000364" y="3357562"/>
            <a:ext cx="414340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43438" y="5715016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Сюжетно-ролевая игра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085184"/>
            <a:ext cx="2555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Дидактические игры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1547664" y="1700808"/>
            <a:ext cx="2376264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"/>
            <a:ext cx="6929486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Чтение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художественной литературы</a:t>
            </a:r>
          </a:p>
          <a:p>
            <a:pPr algn="ctr"/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428868"/>
            <a:ext cx="84296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потешки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например: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			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Водичка, водичка,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Умой мое личико,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Чтобы глазоньки блестели,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Чтобы щечки краснели,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Чтоб смеялся роток,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Чтоб кусался зубок.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«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Девочка чумазая» А.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др.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61389">
            <a:off x="6429388" y="1571612"/>
            <a:ext cx="23812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20891">
            <a:off x="5000628" y="4768450"/>
            <a:ext cx="2786066" cy="20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489</TotalTime>
  <Words>191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Самообслуживание -  обслуживание себя своими собственными силами. (толковый словарь русского языка под ред.Т. Ф.Ефремовой) </vt:lpstr>
      <vt:lpstr>Самообслуживание — это постоянная забота о чистоте тела, о порядке в костюме, готовность сделать для этого все необходимое и сделать без требований извне, из внутренней потребности, соблюдать гигиенические правила. </vt:lpstr>
      <vt:lpstr>Презентация PowerPoint</vt:lpstr>
      <vt:lpstr>Презентация PowerPoint</vt:lpstr>
      <vt:lpstr>Презентация PowerPoint</vt:lpstr>
      <vt:lpstr>Самообслуживание 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 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</dc:creator>
  <cp:lastModifiedBy>User</cp:lastModifiedBy>
  <cp:revision>52</cp:revision>
  <dcterms:created xsi:type="dcterms:W3CDTF">2011-12-18T04:18:33Z</dcterms:created>
  <dcterms:modified xsi:type="dcterms:W3CDTF">2016-04-27T11:54:41Z</dcterms:modified>
</cp:coreProperties>
</file>