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9A88-DB8A-45B2-8476-9CADA53489F3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CF2D-64FD-4186-92E9-2420D6C3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mbob.ru/img/picture/Jul/03/c73465757656cdc667da567a1fbb75b0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«Чем заняться с ребенком на дачном участке»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435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Велижанина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pPr algn="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озрастная группа: 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младшая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142984"/>
            <a:ext cx="4286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купить несколько самых дешевых пластиковых труб и переходников (в форме буквы Г и Т)  и небольшой шланг, чтобы можно было подключить его к водопроводу – то можно сделать Систему Веселого Полива Детворы. 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Быстро, просто и своими руками.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4.bp.blogspot.com/-CHX9C7pPqWY/TgzzsiynuaI/AAAAAAAABDo/gbQy7HTSYKY/s1600/%2521%2521%2521PVC+pipe+Water+Mayh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786214" cy="5400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еще одно развитие этой идеи с водяным шлангом или брызгалкой. На траву кладем клеенку или пленку от парника.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можно начинать веселиться. </a:t>
            </a:r>
          </a:p>
        </p:txBody>
      </p:sp>
      <p:pic>
        <p:nvPicPr>
          <p:cNvPr id="23554" name="Picture 2" descr="игры с водой для детей"/>
          <p:cNvPicPr>
            <a:picLocks noChangeAspect="1" noChangeArrowheads="1"/>
          </p:cNvPicPr>
          <p:nvPr/>
        </p:nvPicPr>
        <p:blipFill>
          <a:blip r:embed="rId2"/>
          <a:srcRect r="-1037" b="15094"/>
          <a:stretch>
            <a:fillRect/>
          </a:stretch>
        </p:blipFill>
        <p:spPr bwMode="auto">
          <a:xfrm>
            <a:off x="1142976" y="2357430"/>
            <a:ext cx="6500858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Дачная игра в хозяюшку – как способ занять ребенка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emeynaya-kuchka.ru/wp-content/uploads/2015/07/detidacha46.png"/>
          <p:cNvPicPr>
            <a:picLocks noChangeAspect="1" noChangeArrowheads="1"/>
          </p:cNvPicPr>
          <p:nvPr/>
        </p:nvPicPr>
        <p:blipFill>
          <a:blip r:embed="rId2"/>
          <a:srcRect r="-1696" b="6249"/>
          <a:stretch>
            <a:fillRect/>
          </a:stretch>
        </p:blipFill>
        <p:spPr bwMode="auto">
          <a:xfrm>
            <a:off x="1643042" y="1785926"/>
            <a:ext cx="5715040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Выбирайте любой из предложенных способов занять малыша!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он точно не соскучиться на дачном участке!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s7051.vk.me/c7003/v7003212/b9fb/5omQ6znz9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5753100" cy="431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Заняться изучением червячков и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букашек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насекомых – прекрасная идея чем занять детей на даче. Любознательные огородники непременно обратят внимание на поселившихся на грядках насекомых. Объясните, что они бывают и полезными, и вредными.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5psy.ru/images/stories/new/child-with-a-magnifying-glass-2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5357849" cy="3567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57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Каждый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обожает копаться в песке и земле. Так почему бы не использовать их желания в полезных целях?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/>
          </a:p>
        </p:txBody>
      </p:sp>
      <p:pic>
        <p:nvPicPr>
          <p:cNvPr id="18438" name="Picture 6" descr="http://onethree.ru/wp-content/uploads/deti-igraut-v-pes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191250" cy="4143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сделать дорогу-лабиринт, нарисованную водой из лейки! Для совсем маленьких можно сделать дорожку попроще и предложить просто по ней идти.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2.bp.blogspot.com/-EISzhAwHLGQ/TgzvoxbdVuI/AAAAAAAABCw/BnxtfHyKP60/s640/IMG_2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Малышам можно предложить собрать ящериц ( или что угодно ещё), которые специально по такому случаю разбрелись по лужайке.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4.bp.blogspot.com/-_ZES3I_0oiA/Tg4kj6q8iRI/AAAAAAAABG4/E5jB_2U_8V4/s1600/%2521%2521IMG_115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715000" cy="363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Гениальная и простая идея –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деревянные гребёнки для песка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1.bp.blogspot.com/--Icc3vx6cYg/ThjT3gBrsSI/AAAAAAAABPo/-jc8BPg82x4/s640/sand+combs+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096000" cy="4514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42852"/>
            <a:ext cx="6293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Веселая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фотосессия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крутит, другой фотографирует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2.bp.blogspot.com/-FRTQTQ_I6SM/Tg8JiZH4BVI/AAAAAAAABK0/VYf_8rF_vEY/s640/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096000" cy="4095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00174"/>
            <a:ext cx="3786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шалаш – может заменить вам двух нянь. 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Чем больше детей запустить в эту игру с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чудо-домиком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веток – тем дольше будет веселье.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kids-in-trips.ru/wp-content/uploads/2013/05/kak-sdelat-shalash-dlya-detej-na-dach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212097" cy="5005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обычный дачный забор может стать местом для игра детей, скучающих на даче.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zabort.ru/uploads/images/01/03/07/2014/05/28/49d9b65eb8.jpg"/>
          <p:cNvPicPr>
            <a:picLocks noChangeAspect="1" noChangeArrowheads="1"/>
          </p:cNvPicPr>
          <p:nvPr/>
        </p:nvPicPr>
        <p:blipFill>
          <a:blip r:embed="rId2"/>
          <a:srcRect r="-1251" b="6249"/>
          <a:stretch>
            <a:fillRect/>
          </a:stretch>
        </p:blipFill>
        <p:spPr bwMode="auto">
          <a:xfrm>
            <a:off x="1500166" y="1714488"/>
            <a:ext cx="6286544" cy="3880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2016-07-18T17:15:23Z</dcterms:created>
  <dcterms:modified xsi:type="dcterms:W3CDTF">2016-07-19T03:09:38Z</dcterms:modified>
</cp:coreProperties>
</file>