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3B61-2F43-4D03-ABE4-9F74A6AB0C4C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5A90-42CA-4F52-BFC6-9C469B4AB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«Чем заняться с ребенком на дачном участке»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3380"/>
            <a:ext cx="6400800" cy="2500330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ыполнила: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Кузьмина Е.Л.</a:t>
            </a:r>
          </a:p>
          <a:p>
            <a:pPr algn="r"/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озрастная </a:t>
            </a:r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3.bp.blogspot.com/-ZF7xzRTcx7A/TgzqYXy5FeI/AAAAAAAABCg/DyoMBsVjcG8/s1600/15+++DSC00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357718" cy="466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продуктивное занятие - приготовление домашних заготовок и варенья! Сами баночки можно очень красиво оформить и потом зимой кому-нибудь подарить </a:t>
            </a:r>
          </a:p>
        </p:txBody>
      </p:sp>
      <p:pic>
        <p:nvPicPr>
          <p:cNvPr id="23554" name="Picture 2" descr="http://3.bp.blogspot.com/-We6_AvFEwdA/Thd0OjoVEOI/AAAAAAAABOA/X8hr0ep8d90/s1600/%2521pretty-jam-jars-can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453196" cy="4312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Устроить выставку! 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Рисунков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поделок, фигурок из пластилина - чего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угодно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2.bp.blogspot.com/-VH5DgXtw6kk/Tg5EMrxG5XI/AAAAAAAABJ8/nY3wtkCIOGk/s1600/%2521meinstal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42925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928670"/>
            <a:ext cx="42862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, конечно же , гербарий! 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Покажите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ребёнку, как разнообразен растительный мир.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Можно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выбрать кусочек сада и посмотреть сколько разных растений есть на таком небольшом пространстве.</a:t>
            </a:r>
          </a:p>
        </p:txBody>
      </p:sp>
      <p:pic>
        <p:nvPicPr>
          <p:cNvPr id="21506" name="Picture 2" descr="http://4.bp.blogspot.com/-hm0J_qTWAug/Tg43tOB_4QI/AAAAAAAABH8/pyt2A7NKXdY/s1600/%25D0%25B3%25D0%25B5%25D1%2580%25D0%25B1%25D0%25B0%25D1%2580%25D0%25B8%25D0%25B9.jpg"/>
          <p:cNvPicPr>
            <a:picLocks noChangeAspect="1" noChangeArrowheads="1"/>
          </p:cNvPicPr>
          <p:nvPr/>
        </p:nvPicPr>
        <p:blipFill>
          <a:blip r:embed="rId2"/>
          <a:srcRect r="2592" b="33539"/>
          <a:stretch>
            <a:fillRect/>
          </a:stretch>
        </p:blipFill>
        <p:spPr bwMode="auto">
          <a:xfrm>
            <a:off x="4714876" y="571480"/>
            <a:ext cx="4071966" cy="573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Музыкальная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стена со всякими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гремелками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шумелками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ход пойдут старые крышки, кастрюли, жестяные банки, ложки и любые предметы , с помощью которых можно издавать звуки.</a:t>
            </a:r>
          </a:p>
        </p:txBody>
      </p:sp>
      <p:pic>
        <p:nvPicPr>
          <p:cNvPr id="1026" name="Picture 2" descr="http://3.bp.blogspot.com/-e01efgfyCeg/TgzpPhwJdHI/AAAAAAAABB0/S9aW2Xzj7ns/s1600/4++tumblr_lgy9grESDL1qzll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429420" cy="430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14752"/>
            <a:ext cx="5572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Из напиленных небольших деревьев получится</a:t>
            </a:r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замечательный строительный</a:t>
            </a:r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55006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Всегда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игровой площадке пригодятся деревяшки, спилы, пенёчки и всякие палки. С помощью всего этого можно создать и город с мостами, и стол со стульями и много-много-много всего прочего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4.bp.blogspot.com/-olf4lmQLzsU/Thl_iLVHXhI/AAAAAAAABQE/TPIOUO0J9Q8/s1600/11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693" y="500042"/>
            <a:ext cx="2501976" cy="6032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14290"/>
            <a:ext cx="461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Уличный душ из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ПВХ-труб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4.bp.blogspot.com/-CHX9C7pPqWY/TgzzsiynuaI/AAAAAAAABDo/gbQy7HTSYKY/s1600/%2521%2521%2521PVC+pipe+Water+Mayh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3856179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соорудить целую авто- и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веломойку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3.bp.blogspot.com/-EjeJR3pmYW8/TgzzqZGV6aI/AAAAAAAABDk/_W3tqcj00e0/s1600/%2521%2521%252129525319_MhWLPIK0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4486616" cy="5534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Пенная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вечеринка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взять детскую пену без слёз 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крем для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бритья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3.bp.blogspot.com/-DFqrr1JWhTs/Tgzz0q7qouI/AAAAAAAABD0/yzN6hfNezSc/s1600/%2521%2521race-550x82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857784" cy="4852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45005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забывайте про мыльные пузыри! Но предложите их делать при помощи различной кухонной утвари -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воронок,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ситечек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сам раствор можно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сделать так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 гр. средства для мытья посуды взять 300 мл. кипячёной воды и 50 мл. глицерина (продаётся в аптеке). Всё хорошенько размешать и раствор готов.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А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получилось много маленьких мыльных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пузыриков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надо их выдувать из нескольких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соломинок.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2.bp.blogspot.com/-eegwHOWpTeA/Tgz7hT_mO_I/AAAAAAAABEE/NzXxirJGQoI/s400/%2521%2521%2521%2521%2521tiny-bubbles-craft-photo-420-FF0605ALMD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0"/>
            <a:ext cx="330993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ещё пузырями можно рисовать!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Просто надо добавить в любой мыльно-пенящийся раствор краску или пищевой краситель,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набулькать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побольше пены и сверху прислонить к ней бумагу.</a:t>
            </a:r>
          </a:p>
        </p:txBody>
      </p:sp>
      <p:pic>
        <p:nvPicPr>
          <p:cNvPr id="20482" name="Picture 2" descr="http://2.bp.blogspot.com/-A6tg5TPZhZA/Tgz76rbmVTI/AAAAAAAABEI/7l-3QetazIY/s1600/111111bubble+painting2.jpg"/>
          <p:cNvPicPr>
            <a:picLocks noChangeAspect="1" noChangeArrowheads="1"/>
          </p:cNvPicPr>
          <p:nvPr/>
        </p:nvPicPr>
        <p:blipFill>
          <a:blip r:embed="rId2"/>
          <a:srcRect r="-423" b="65317"/>
          <a:stretch>
            <a:fillRect/>
          </a:stretch>
        </p:blipFill>
        <p:spPr bwMode="auto">
          <a:xfrm>
            <a:off x="214282" y="2643182"/>
            <a:ext cx="3894765" cy="3091684"/>
          </a:xfrm>
          <a:prstGeom prst="rect">
            <a:avLst/>
          </a:prstGeom>
          <a:noFill/>
        </p:spPr>
      </p:pic>
      <p:pic>
        <p:nvPicPr>
          <p:cNvPr id="20484" name="Picture 4" descr="http://2.bp.blogspot.com/-A6tg5TPZhZA/Tgz76rbmVTI/AAAAAAAABEI/7l-3QetazIY/s1600/111111bubble+painting2.jpg"/>
          <p:cNvPicPr>
            <a:picLocks noChangeAspect="1" noChangeArrowheads="1"/>
          </p:cNvPicPr>
          <p:nvPr/>
        </p:nvPicPr>
        <p:blipFill>
          <a:blip r:embed="rId2"/>
          <a:srcRect t="35739" r="2380" b="33183"/>
          <a:stretch>
            <a:fillRect/>
          </a:stretch>
        </p:blipFill>
        <p:spPr bwMode="auto">
          <a:xfrm>
            <a:off x="4491061" y="2571744"/>
            <a:ext cx="429578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на запоминание - на обратную сторону ракушек наклеиваются парные картинки/наклейки. Переворачивая по 2 ракушки, надо запомнить картинки и собрать парные.</a:t>
            </a:r>
          </a:p>
        </p:txBody>
      </p:sp>
      <p:pic>
        <p:nvPicPr>
          <p:cNvPr id="22530" name="Picture 2" descr="http://3.bp.blogspot.com/-w3fGMKfWJCE/Tg47Oti-OVI/AAAAAAAABIo/sH2JLMq51-0/s1600/%2521shell+memo+game.jpg"/>
          <p:cNvPicPr>
            <a:picLocks noChangeAspect="1" noChangeArrowheads="1"/>
          </p:cNvPicPr>
          <p:nvPr/>
        </p:nvPicPr>
        <p:blipFill>
          <a:blip r:embed="rId2"/>
          <a:srcRect r="913" b="51331"/>
          <a:stretch>
            <a:fillRect/>
          </a:stretch>
        </p:blipFill>
        <p:spPr bwMode="auto">
          <a:xfrm>
            <a:off x="214282" y="3000372"/>
            <a:ext cx="4214842" cy="3085615"/>
          </a:xfrm>
          <a:prstGeom prst="rect">
            <a:avLst/>
          </a:prstGeom>
          <a:noFill/>
        </p:spPr>
      </p:pic>
      <p:pic>
        <p:nvPicPr>
          <p:cNvPr id="22532" name="Picture 4" descr="http://3.bp.blogspot.com/-w3fGMKfWJCE/Tg47Oti-OVI/AAAAAAAABIo/sH2JLMq51-0/s1600/%2521shell+memo+game.jpg"/>
          <p:cNvPicPr>
            <a:picLocks noChangeAspect="1" noChangeArrowheads="1"/>
          </p:cNvPicPr>
          <p:nvPr/>
        </p:nvPicPr>
        <p:blipFill>
          <a:blip r:embed="rId2"/>
          <a:srcRect t="51952" r="211"/>
          <a:stretch>
            <a:fillRect/>
          </a:stretch>
        </p:blipFill>
        <p:spPr bwMode="auto">
          <a:xfrm>
            <a:off x="4643438" y="3000372"/>
            <a:ext cx="409674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Консультация для родителей «Чем заняться с ребенком на дачном участке»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заняться с ребенком на дачном участке</dc:title>
  <dc:creator>User</dc:creator>
  <cp:lastModifiedBy>User</cp:lastModifiedBy>
  <cp:revision>6</cp:revision>
  <dcterms:created xsi:type="dcterms:W3CDTF">2016-07-18T16:35:41Z</dcterms:created>
  <dcterms:modified xsi:type="dcterms:W3CDTF">2016-07-19T03:38:18Z</dcterms:modified>
</cp:coreProperties>
</file>